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0D14793-EF19-4FE5-9D0A-E40D9077180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40A35A5-7324-4B08-9F29-757F672EA8D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285884"/>
          </a:xfrm>
        </p:spPr>
        <p:txBody>
          <a:bodyPr/>
          <a:lstStyle/>
          <a:p>
            <a:r>
              <a:rPr lang="ru-RU" sz="4800" b="1" dirty="0">
                <a:solidFill>
                  <a:schemeClr val="tx1"/>
                </a:solidFill>
              </a:rPr>
              <a:t>Чтение </a:t>
            </a:r>
            <a:r>
              <a:rPr lang="ru-RU" sz="4800" b="1" dirty="0" err="1">
                <a:solidFill>
                  <a:schemeClr val="tx1"/>
                </a:solidFill>
              </a:rPr>
              <a:t>полилога</a:t>
            </a:r>
            <a:r>
              <a:rPr lang="ru-RU" sz="4800" b="1" dirty="0">
                <a:solidFill>
                  <a:schemeClr val="tx1"/>
                </a:solidFill>
              </a:rPr>
              <a:t>, </a:t>
            </a:r>
            <a:r>
              <a:rPr lang="ru-RU" sz="4800" b="1" dirty="0" err="1">
                <a:solidFill>
                  <a:schemeClr val="tx1"/>
                </a:solidFill>
              </a:rPr>
              <a:t>минидиалогов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571636"/>
          </a:xfrm>
        </p:spPr>
        <p:txBody>
          <a:bodyPr/>
          <a:lstStyle/>
          <a:p>
            <a:r>
              <a:rPr lang="en-US" sz="6000" b="1" dirty="0" err="1" smtClean="0"/>
              <a:t>Schön</a:t>
            </a:r>
            <a:r>
              <a:rPr lang="en-US" sz="6000" b="1" dirty="0" smtClean="0"/>
              <a:t> war </a:t>
            </a:r>
            <a:r>
              <a:rPr lang="en-US" sz="6000" b="1" dirty="0" err="1" smtClean="0"/>
              <a:t>es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im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Sommer</a:t>
            </a:r>
            <a:r>
              <a:rPr lang="en-US" sz="6000" b="1" dirty="0" smtClean="0"/>
              <a:t>!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32500" lnSpcReduction="20000"/>
          </a:bodyPr>
          <a:lstStyle/>
          <a:p>
            <a:r>
              <a:rPr lang="ru-RU" sz="7000" b="1" dirty="0" err="1"/>
              <a:t>der</a:t>
            </a:r>
            <a:r>
              <a:rPr lang="ru-RU" sz="7000" b="1" dirty="0"/>
              <a:t> </a:t>
            </a:r>
            <a:r>
              <a:rPr lang="ru-RU" sz="7000" b="1" dirty="0" err="1"/>
              <a:t>Sommer</a:t>
            </a:r>
            <a:r>
              <a:rPr lang="ru-RU" sz="7000" b="1" dirty="0"/>
              <a:t> – лето</a:t>
            </a:r>
            <a:br>
              <a:rPr lang="ru-RU" sz="7000" b="1" dirty="0"/>
            </a:br>
            <a:r>
              <a:rPr lang="ru-RU" sz="7000" b="1" dirty="0" err="1"/>
              <a:t>die</a:t>
            </a:r>
            <a:r>
              <a:rPr lang="ru-RU" sz="7000" b="1" dirty="0"/>
              <a:t> </a:t>
            </a:r>
            <a:r>
              <a:rPr lang="ru-RU" sz="7000" b="1" dirty="0" err="1"/>
              <a:t>Sommerferien</a:t>
            </a:r>
            <a:r>
              <a:rPr lang="ru-RU" sz="7000" b="1" dirty="0"/>
              <a:t> (</a:t>
            </a:r>
            <a:r>
              <a:rPr lang="ru-RU" sz="7000" b="1" dirty="0" err="1"/>
              <a:t>Pl</a:t>
            </a:r>
            <a:r>
              <a:rPr lang="ru-RU" sz="7000" b="1" dirty="0"/>
              <a:t>.) – летние каникулы</a:t>
            </a:r>
            <a:br>
              <a:rPr lang="ru-RU" sz="7000" b="1" dirty="0"/>
            </a:br>
            <a:r>
              <a:rPr lang="ru-RU" sz="7000" b="1" dirty="0" err="1"/>
              <a:t>der</a:t>
            </a:r>
            <a:r>
              <a:rPr lang="ru-RU" sz="7000" b="1" dirty="0"/>
              <a:t> </a:t>
            </a:r>
            <a:r>
              <a:rPr lang="ru-RU" sz="7000" b="1" dirty="0" err="1"/>
              <a:t>Urlaub</a:t>
            </a:r>
            <a:r>
              <a:rPr lang="ru-RU" sz="7000" b="1" dirty="0"/>
              <a:t> – отпуск</a:t>
            </a:r>
            <a:br>
              <a:rPr lang="ru-RU" sz="7000" b="1" dirty="0"/>
            </a:br>
            <a:r>
              <a:rPr lang="ru-RU" sz="7000" b="1" dirty="0" err="1"/>
              <a:t>die</a:t>
            </a:r>
            <a:r>
              <a:rPr lang="ru-RU" sz="7000" b="1" dirty="0"/>
              <a:t> </a:t>
            </a:r>
            <a:r>
              <a:rPr lang="ru-RU" sz="7000" b="1" dirty="0" err="1"/>
              <a:t>Reise</a:t>
            </a:r>
            <a:r>
              <a:rPr lang="ru-RU" sz="7000" b="1" dirty="0"/>
              <a:t> — поездка</a:t>
            </a:r>
            <a:br>
              <a:rPr lang="ru-RU" sz="7000" b="1" dirty="0"/>
            </a:br>
            <a:r>
              <a:rPr lang="ru-RU" sz="7000" b="1" dirty="0" err="1"/>
              <a:t>im</a:t>
            </a:r>
            <a:r>
              <a:rPr lang="ru-RU" sz="7000" b="1" dirty="0"/>
              <a:t> </a:t>
            </a:r>
            <a:r>
              <a:rPr lang="ru-RU" sz="7000" b="1" dirty="0" err="1"/>
              <a:t>Sommer</a:t>
            </a:r>
            <a:r>
              <a:rPr lang="ru-RU" sz="7000" b="1" dirty="0"/>
              <a:t> — летом</a:t>
            </a:r>
            <a:br>
              <a:rPr lang="ru-RU" sz="7000" b="1" dirty="0"/>
            </a:br>
            <a:r>
              <a:rPr lang="ru-RU" sz="7000" b="1" dirty="0" err="1"/>
              <a:t>im</a:t>
            </a:r>
            <a:r>
              <a:rPr lang="ru-RU" sz="7000" b="1" dirty="0"/>
              <a:t> </a:t>
            </a:r>
            <a:r>
              <a:rPr lang="ru-RU" sz="7000" b="1" dirty="0" err="1"/>
              <a:t>Sommer</a:t>
            </a:r>
            <a:r>
              <a:rPr lang="ru-RU" sz="7000" b="1" dirty="0"/>
              <a:t> / </a:t>
            </a:r>
            <a:r>
              <a:rPr lang="ru-RU" sz="7000" b="1" dirty="0" err="1"/>
              <a:t>Herbst</a:t>
            </a:r>
            <a:r>
              <a:rPr lang="ru-RU" sz="7000" b="1" dirty="0"/>
              <a:t> / </a:t>
            </a:r>
            <a:r>
              <a:rPr lang="ru-RU" sz="7000" b="1" dirty="0" err="1"/>
              <a:t>Winter</a:t>
            </a:r>
            <a:r>
              <a:rPr lang="ru-RU" sz="7000" b="1" dirty="0"/>
              <a:t> / </a:t>
            </a:r>
            <a:r>
              <a:rPr lang="ru-RU" sz="7000" b="1" dirty="0" err="1"/>
              <a:t>Frühling</a:t>
            </a:r>
            <a:r>
              <a:rPr lang="ru-RU" sz="7000" b="1" dirty="0"/>
              <a:t> – </a:t>
            </a:r>
            <a:r>
              <a:rPr lang="ru-RU" sz="7000" b="1" dirty="0" err="1"/>
              <a:t>летом</a:t>
            </a:r>
            <a:r>
              <a:rPr lang="ru-RU" sz="7000" b="1" dirty="0"/>
              <a:t>, осенью, зимой, весной</a:t>
            </a:r>
            <a:br>
              <a:rPr lang="ru-RU" sz="7000" b="1" dirty="0"/>
            </a:br>
            <a:r>
              <a:rPr lang="ru-RU" sz="7000" b="1" dirty="0" err="1"/>
              <a:t>in</a:t>
            </a:r>
            <a:r>
              <a:rPr lang="ru-RU" sz="7000" b="1" dirty="0"/>
              <a:t> </a:t>
            </a:r>
            <a:r>
              <a:rPr lang="ru-RU" sz="7000" b="1" dirty="0" err="1"/>
              <a:t>den</a:t>
            </a:r>
            <a:r>
              <a:rPr lang="ru-RU" sz="7000" b="1" dirty="0"/>
              <a:t> </a:t>
            </a:r>
            <a:r>
              <a:rPr lang="ru-RU" sz="7000" b="1" dirty="0" err="1"/>
              <a:t>Ferien</a:t>
            </a:r>
            <a:r>
              <a:rPr lang="ru-RU" sz="7000" b="1" dirty="0"/>
              <a:t> – на каникулах</a:t>
            </a:r>
            <a:br>
              <a:rPr lang="ru-RU" sz="7000" b="1" dirty="0"/>
            </a:br>
            <a:r>
              <a:rPr lang="ru-RU" sz="7000" b="1" dirty="0" err="1"/>
              <a:t>am</a:t>
            </a:r>
            <a:r>
              <a:rPr lang="ru-RU" sz="7000" b="1" dirty="0"/>
              <a:t> </a:t>
            </a:r>
            <a:r>
              <a:rPr lang="ru-RU" sz="7000" b="1" dirty="0" err="1"/>
              <a:t>Wochenende</a:t>
            </a:r>
            <a:r>
              <a:rPr lang="ru-RU" sz="7000" b="1" dirty="0"/>
              <a:t> – на выходных</a:t>
            </a:r>
            <a:br>
              <a:rPr lang="ru-RU" sz="7000" b="1" dirty="0"/>
            </a:br>
            <a:r>
              <a:rPr lang="ru-RU" sz="7000" b="1" dirty="0" err="1"/>
              <a:t>letzten</a:t>
            </a:r>
            <a:r>
              <a:rPr lang="ru-RU" sz="7000" b="1" dirty="0"/>
              <a:t> </a:t>
            </a:r>
            <a:r>
              <a:rPr lang="ru-RU" sz="7000" b="1" dirty="0" err="1"/>
              <a:t>Sommer</a:t>
            </a:r>
            <a:r>
              <a:rPr lang="ru-RU" sz="7000" b="1" dirty="0"/>
              <a:t> / </a:t>
            </a:r>
            <a:r>
              <a:rPr lang="ru-RU" sz="7000" b="1" dirty="0" err="1"/>
              <a:t>Monat</a:t>
            </a:r>
            <a:r>
              <a:rPr lang="ru-RU" sz="7000" b="1" dirty="0"/>
              <a:t> – прошлым летом / в прошлом месяце</a:t>
            </a:r>
            <a:br>
              <a:rPr lang="ru-RU" sz="7000" b="1" dirty="0"/>
            </a:br>
            <a:r>
              <a:rPr lang="ru-RU" sz="7000" b="1" dirty="0" err="1"/>
              <a:t>letzte</a:t>
            </a:r>
            <a:r>
              <a:rPr lang="ru-RU" sz="7000" b="1" dirty="0"/>
              <a:t> </a:t>
            </a:r>
            <a:r>
              <a:rPr lang="ru-RU" sz="7000" b="1" dirty="0" err="1"/>
              <a:t>Woche</a:t>
            </a:r>
            <a:r>
              <a:rPr lang="ru-RU" sz="7000" b="1" dirty="0"/>
              <a:t> – на прошлой неделе</a:t>
            </a:r>
            <a:br>
              <a:rPr lang="ru-RU" sz="7000" b="1" dirty="0"/>
            </a:br>
            <a:r>
              <a:rPr lang="ru-RU" sz="7000" b="1" dirty="0" err="1"/>
              <a:t>letztes</a:t>
            </a:r>
            <a:r>
              <a:rPr lang="ru-RU" sz="7000" b="1" dirty="0"/>
              <a:t> </a:t>
            </a:r>
            <a:r>
              <a:rPr lang="ru-RU" sz="7000" b="1" dirty="0" err="1"/>
              <a:t>Jahr</a:t>
            </a:r>
            <a:r>
              <a:rPr lang="ru-RU" sz="7000" b="1" dirty="0"/>
              <a:t> – в прошлом году</a:t>
            </a:r>
            <a:br>
              <a:rPr lang="ru-RU" sz="7000" b="1" dirty="0"/>
            </a:br>
            <a:r>
              <a:rPr lang="ru-RU" sz="7000" b="1" dirty="0" err="1"/>
              <a:t>im</a:t>
            </a:r>
            <a:r>
              <a:rPr lang="ru-RU" sz="7000" b="1" dirty="0"/>
              <a:t> </a:t>
            </a:r>
            <a:r>
              <a:rPr lang="ru-RU" sz="7000" b="1" dirty="0" err="1"/>
              <a:t>letzten</a:t>
            </a:r>
            <a:r>
              <a:rPr lang="ru-RU" sz="7000" b="1" dirty="0"/>
              <a:t> </a:t>
            </a:r>
            <a:r>
              <a:rPr lang="ru-RU" sz="7000" b="1" dirty="0" err="1"/>
              <a:t>Urlaub</a:t>
            </a:r>
            <a:r>
              <a:rPr lang="ru-RU" sz="7000" b="1" dirty="0"/>
              <a:t> – в прошлом отпуске</a:t>
            </a:r>
            <a:br>
              <a:rPr lang="ru-RU" sz="7000" b="1" dirty="0"/>
            </a:br>
            <a:r>
              <a:rPr lang="ru-RU" sz="7000" b="1" dirty="0" err="1"/>
              <a:t>in</a:t>
            </a:r>
            <a:r>
              <a:rPr lang="ru-RU" sz="7000" b="1" dirty="0"/>
              <a:t> </a:t>
            </a:r>
            <a:r>
              <a:rPr lang="ru-RU" sz="7000" b="1" dirty="0" err="1"/>
              <a:t>den</a:t>
            </a:r>
            <a:r>
              <a:rPr lang="ru-RU" sz="7000" b="1" dirty="0"/>
              <a:t> </a:t>
            </a:r>
            <a:r>
              <a:rPr lang="ru-RU" sz="7000" b="1" dirty="0" err="1"/>
              <a:t>letzten</a:t>
            </a:r>
            <a:r>
              <a:rPr lang="ru-RU" sz="7000" b="1" dirty="0"/>
              <a:t> </a:t>
            </a:r>
            <a:r>
              <a:rPr lang="ru-RU" sz="7000" b="1" dirty="0" err="1"/>
              <a:t>Ferien</a:t>
            </a:r>
            <a:r>
              <a:rPr lang="ru-RU" sz="7000" b="1" dirty="0"/>
              <a:t> – на прошлых каникулах</a:t>
            </a:r>
            <a:br>
              <a:rPr lang="ru-RU" sz="7000" b="1" dirty="0"/>
            </a:br>
            <a:r>
              <a:rPr lang="ru-RU" sz="7000" b="1" dirty="0" err="1"/>
              <a:t>vor</a:t>
            </a:r>
            <a:r>
              <a:rPr lang="ru-RU" sz="7000" b="1" dirty="0"/>
              <a:t> </a:t>
            </a:r>
            <a:r>
              <a:rPr lang="ru-RU" sz="7000" b="1" dirty="0" err="1"/>
              <a:t>einem</a:t>
            </a:r>
            <a:r>
              <a:rPr lang="ru-RU" sz="7000" b="1" dirty="0"/>
              <a:t> </a:t>
            </a:r>
            <a:r>
              <a:rPr lang="ru-RU" sz="7000" b="1" dirty="0" err="1"/>
              <a:t>Monat</a:t>
            </a:r>
            <a:r>
              <a:rPr lang="ru-RU" sz="7000" b="1" dirty="0"/>
              <a:t> – месяц назад</a:t>
            </a:r>
            <a:br>
              <a:rPr lang="ru-RU" sz="7000" b="1" dirty="0"/>
            </a:br>
            <a:r>
              <a:rPr lang="ru-RU" sz="7000" b="1" dirty="0" err="1"/>
              <a:t>vor</a:t>
            </a:r>
            <a:r>
              <a:rPr lang="ru-RU" sz="7000" b="1" dirty="0"/>
              <a:t> </a:t>
            </a:r>
            <a:r>
              <a:rPr lang="ru-RU" sz="7000" b="1" dirty="0" err="1"/>
              <a:t>einer</a:t>
            </a:r>
            <a:r>
              <a:rPr lang="ru-RU" sz="7000" b="1" dirty="0"/>
              <a:t> </a:t>
            </a:r>
            <a:r>
              <a:rPr lang="ru-RU" sz="7000" b="1" dirty="0" err="1"/>
              <a:t>Woche</a:t>
            </a:r>
            <a:r>
              <a:rPr lang="ru-RU" sz="7000" b="1" dirty="0"/>
              <a:t> – неделю назад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Redegymnastik</a:t>
            </a:r>
            <a:r>
              <a:rPr lang="ru-RU" dirty="0"/>
              <a:t>:</a:t>
            </a:r>
          </a:p>
          <a:p>
            <a:pPr lvl="0"/>
            <a:r>
              <a:rPr lang="en-US" dirty="0" err="1"/>
              <a:t>Wo</a:t>
            </a:r>
            <a:r>
              <a:rPr lang="en-US" dirty="0"/>
              <a:t> </a:t>
            </a:r>
            <a:r>
              <a:rPr lang="en-US" dirty="0" err="1"/>
              <a:t>warst</a:t>
            </a:r>
            <a:r>
              <a:rPr lang="en-US" dirty="0"/>
              <a:t> du in den </a:t>
            </a:r>
            <a:r>
              <a:rPr lang="en-US" dirty="0" err="1"/>
              <a:t>Sommerferien</a:t>
            </a:r>
            <a:r>
              <a:rPr lang="en-US" dirty="0"/>
              <a:t>?</a:t>
            </a:r>
            <a:endParaRPr lang="ru-RU" dirty="0"/>
          </a:p>
          <a:p>
            <a:pPr lvl="0"/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wem</a:t>
            </a:r>
            <a:r>
              <a:rPr lang="en-US" dirty="0"/>
              <a:t> hast du die </a:t>
            </a:r>
            <a:r>
              <a:rPr lang="en-US" dirty="0" err="1"/>
              <a:t>Sommerferien</a:t>
            </a:r>
            <a:r>
              <a:rPr lang="en-US" dirty="0"/>
              <a:t> </a:t>
            </a:r>
            <a:r>
              <a:rPr lang="en-US" dirty="0" err="1"/>
              <a:t>verbracht</a:t>
            </a:r>
            <a:r>
              <a:rPr lang="en-US" dirty="0"/>
              <a:t>?</a:t>
            </a:r>
            <a:endParaRPr lang="ru-RU" dirty="0"/>
          </a:p>
          <a:p>
            <a:pPr lvl="0"/>
            <a:r>
              <a:rPr lang="en-US" dirty="0"/>
              <a:t>Was hast du </a:t>
            </a:r>
            <a:r>
              <a:rPr lang="en-US" dirty="0" err="1"/>
              <a:t>dort</a:t>
            </a:r>
            <a:r>
              <a:rPr lang="en-US" dirty="0"/>
              <a:t> </a:t>
            </a:r>
            <a:r>
              <a:rPr lang="en-US" dirty="0" err="1"/>
              <a:t>gemacht</a:t>
            </a:r>
            <a:r>
              <a:rPr lang="en-US" dirty="0"/>
              <a:t>?</a:t>
            </a:r>
            <a:endParaRPr lang="ru-RU" dirty="0"/>
          </a:p>
          <a:p>
            <a:pPr lvl="0"/>
            <a:r>
              <a:rPr lang="en-US" dirty="0" err="1"/>
              <a:t>Wie</a:t>
            </a:r>
            <a:r>
              <a:rPr lang="en-US" dirty="0"/>
              <a:t> </a:t>
            </a:r>
            <a:r>
              <a:rPr lang="en-US" dirty="0" err="1"/>
              <a:t>lange</a:t>
            </a:r>
            <a:r>
              <a:rPr lang="en-US" dirty="0"/>
              <a:t> </a:t>
            </a:r>
            <a:r>
              <a:rPr lang="en-US" dirty="0" err="1"/>
              <a:t>warst</a:t>
            </a:r>
            <a:r>
              <a:rPr lang="en-US" dirty="0"/>
              <a:t> du </a:t>
            </a:r>
            <a:r>
              <a:rPr lang="en-US" dirty="0" err="1"/>
              <a:t>dort</a:t>
            </a:r>
            <a:r>
              <a:rPr lang="en-US" dirty="0"/>
              <a:t>?</a:t>
            </a:r>
            <a:endParaRPr lang="ru-RU" dirty="0"/>
          </a:p>
          <a:p>
            <a:pPr lvl="0"/>
            <a:r>
              <a:rPr lang="en-US" dirty="0" err="1"/>
              <a:t>Wie</a:t>
            </a:r>
            <a:r>
              <a:rPr lang="en-US" dirty="0"/>
              <a:t> war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dort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 smtClean="0"/>
              <a:t>Warum</a:t>
            </a:r>
            <a:r>
              <a:rPr lang="en-US" dirty="0" smtClean="0"/>
              <a:t> </a:t>
            </a:r>
            <a:r>
              <a:rPr lang="en-US" dirty="0" err="1"/>
              <a:t>machen</a:t>
            </a:r>
            <a:r>
              <a:rPr lang="en-US" dirty="0"/>
              <a:t> die </a:t>
            </a:r>
            <a:r>
              <a:rPr lang="en-US" dirty="0" err="1"/>
              <a:t>Ferien</a:t>
            </a:r>
            <a:r>
              <a:rPr lang="en-US" dirty="0"/>
              <a:t> </a:t>
            </a:r>
            <a:r>
              <a:rPr lang="en-US" dirty="0" err="1"/>
              <a:t>Spass</a:t>
            </a:r>
            <a:r>
              <a:rPr lang="en-US" dirty="0"/>
              <a:t>? 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</a:t>
            </a:r>
            <a:r>
              <a:rPr lang="en-US" b="1" dirty="0"/>
              <a:t>. </a:t>
            </a:r>
            <a:r>
              <a:rPr lang="en-US" b="1" dirty="0" err="1"/>
              <a:t>Mensch</a:t>
            </a:r>
            <a:r>
              <a:rPr lang="en-US" b="1" dirty="0"/>
              <a:t>, Julian, </a:t>
            </a:r>
            <a:r>
              <a:rPr lang="en-US" b="1" dirty="0" err="1"/>
              <a:t>bist</a:t>
            </a:r>
            <a:r>
              <a:rPr lang="en-US" b="1" dirty="0"/>
              <a:t> du </a:t>
            </a:r>
            <a:r>
              <a:rPr lang="en-US" b="1" dirty="0" err="1"/>
              <a:t>aber</a:t>
            </a:r>
            <a:r>
              <a:rPr lang="en-US" b="1" dirty="0"/>
              <a:t> </a:t>
            </a:r>
            <a:r>
              <a:rPr lang="en-US" b="1" dirty="0" err="1"/>
              <a:t>braun</a:t>
            </a:r>
            <a:r>
              <a:rPr lang="en-US" b="1" dirty="0"/>
              <a:t>!</a:t>
            </a:r>
            <a:endParaRPr lang="ru-RU" b="1" dirty="0"/>
          </a:p>
          <a:p>
            <a:r>
              <a:rPr lang="en-US" b="1" dirty="0" err="1"/>
              <a:t>Kaum</a:t>
            </a:r>
            <a:r>
              <a:rPr lang="en-US" b="1" dirty="0"/>
              <a:t> </a:t>
            </a:r>
            <a:r>
              <a:rPr lang="en-US" b="1" dirty="0" err="1"/>
              <a:t>zu</a:t>
            </a:r>
            <a:r>
              <a:rPr lang="en-US" b="1" dirty="0"/>
              <a:t> </a:t>
            </a:r>
            <a:r>
              <a:rPr lang="en-US" b="1" dirty="0" err="1"/>
              <a:t>erkennen</a:t>
            </a:r>
            <a:r>
              <a:rPr lang="en-US" b="1" dirty="0"/>
              <a:t>. </a:t>
            </a:r>
            <a:endParaRPr lang="ru-RU" b="1" dirty="0"/>
          </a:p>
          <a:p>
            <a:r>
              <a:rPr lang="en-US" b="1" dirty="0"/>
              <a:t>2. Und was hast du </a:t>
            </a:r>
            <a:r>
              <a:rPr lang="en-US" b="1" dirty="0" err="1"/>
              <a:t>dort</a:t>
            </a:r>
            <a:r>
              <a:rPr lang="en-US" b="1" dirty="0"/>
              <a:t> </a:t>
            </a:r>
            <a:r>
              <a:rPr lang="en-US" b="1" dirty="0" err="1"/>
              <a:t>gemacht</a:t>
            </a:r>
            <a:r>
              <a:rPr lang="en-US" b="1" dirty="0"/>
              <a:t>? </a:t>
            </a:r>
            <a:endParaRPr lang="ru-RU" b="1" dirty="0"/>
          </a:p>
          <a:p>
            <a:r>
              <a:rPr lang="en-US" b="1" dirty="0"/>
              <a:t>3.Ich bin </a:t>
            </a:r>
            <a:r>
              <a:rPr lang="en-US" b="1" dirty="0" err="1"/>
              <a:t>sogar</a:t>
            </a:r>
            <a:r>
              <a:rPr lang="en-US" b="1" dirty="0"/>
              <a:t> auf den Brocken </a:t>
            </a:r>
            <a:r>
              <a:rPr lang="en-US" b="1" dirty="0" err="1"/>
              <a:t>gestiegen</a:t>
            </a:r>
            <a:r>
              <a:rPr lang="en-US" b="1" dirty="0"/>
              <a:t>! </a:t>
            </a:r>
            <a:r>
              <a:rPr lang="en-US" b="1" dirty="0" err="1"/>
              <a:t>Davon</a:t>
            </a:r>
            <a:r>
              <a:rPr lang="en-US" b="1" dirty="0"/>
              <a:t> </a:t>
            </a:r>
            <a:r>
              <a:rPr lang="en-US" b="1" dirty="0" err="1"/>
              <a:t>habe</a:t>
            </a:r>
            <a:r>
              <a:rPr lang="en-US" b="1" dirty="0"/>
              <a:t> </a:t>
            </a:r>
            <a:r>
              <a:rPr lang="en-US" b="1" dirty="0" err="1"/>
              <a:t>ich</a:t>
            </a:r>
            <a:r>
              <a:rPr lang="en-US" b="1" dirty="0"/>
              <a:t> </a:t>
            </a:r>
            <a:r>
              <a:rPr lang="en-US" b="1" dirty="0" err="1"/>
              <a:t>schon</a:t>
            </a:r>
            <a:r>
              <a:rPr lang="en-US" b="1" dirty="0"/>
              <a:t> </a:t>
            </a:r>
            <a:r>
              <a:rPr lang="en-US" b="1" dirty="0" err="1"/>
              <a:t>immer</a:t>
            </a:r>
            <a:r>
              <a:rPr lang="en-US" b="1" dirty="0"/>
              <a:t> </a:t>
            </a:r>
            <a:r>
              <a:rPr lang="en-US" b="1" dirty="0" err="1"/>
              <a:t>geträumt</a:t>
            </a:r>
            <a:r>
              <a:rPr lang="en-US" b="1" dirty="0"/>
              <a:t>. </a:t>
            </a:r>
            <a:endParaRPr lang="ru-RU" b="1" dirty="0"/>
          </a:p>
          <a:p>
            <a:r>
              <a:rPr lang="en-US" b="1" dirty="0"/>
              <a:t>4.Und </a:t>
            </a:r>
            <a:r>
              <a:rPr lang="en-US" b="1" dirty="0" err="1"/>
              <a:t>ich</a:t>
            </a:r>
            <a:r>
              <a:rPr lang="en-US" b="1" dirty="0"/>
              <a:t> war an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Ostsee</a:t>
            </a:r>
            <a:r>
              <a:rPr lang="en-US" b="1" dirty="0"/>
              <a:t>, in </a:t>
            </a:r>
            <a:r>
              <a:rPr lang="en-US" b="1" dirty="0" err="1"/>
              <a:t>einem</a:t>
            </a:r>
            <a:r>
              <a:rPr lang="en-US" b="1" dirty="0"/>
              <a:t> </a:t>
            </a:r>
            <a:r>
              <a:rPr lang="en-US" b="1" dirty="0" err="1"/>
              <a:t>Zeltlager</a:t>
            </a:r>
            <a:r>
              <a:rPr lang="en-US" b="1" dirty="0"/>
              <a:t> </a:t>
            </a:r>
            <a:endParaRPr lang="ru-RU" b="1" dirty="0"/>
          </a:p>
          <a:p>
            <a:r>
              <a:rPr lang="en-US" b="1" dirty="0"/>
              <a:t>5.Und </a:t>
            </a:r>
            <a:r>
              <a:rPr lang="en-US" b="1" dirty="0" err="1"/>
              <a:t>wo</a:t>
            </a:r>
            <a:r>
              <a:rPr lang="en-US" b="1" dirty="0"/>
              <a:t> </a:t>
            </a:r>
            <a:r>
              <a:rPr lang="en-US" b="1" dirty="0" err="1"/>
              <a:t>ist</a:t>
            </a:r>
            <a:r>
              <a:rPr lang="en-US" b="1" dirty="0"/>
              <a:t> Thomas? </a:t>
            </a:r>
            <a:r>
              <a:rPr lang="en-US" b="1" dirty="0" err="1"/>
              <a:t>Ich</a:t>
            </a:r>
            <a:r>
              <a:rPr lang="en-US" b="1" dirty="0"/>
              <a:t> </a:t>
            </a:r>
            <a:r>
              <a:rPr lang="en-US" b="1" dirty="0" err="1"/>
              <a:t>habe</a:t>
            </a:r>
            <a:r>
              <a:rPr lang="en-US" b="1" dirty="0"/>
              <a:t> </a:t>
            </a:r>
            <a:r>
              <a:rPr lang="en-US" b="1" dirty="0" err="1"/>
              <a:t>ihn</a:t>
            </a:r>
            <a:r>
              <a:rPr lang="en-US" b="1" dirty="0"/>
              <a:t> </a:t>
            </a:r>
            <a:r>
              <a:rPr lang="en-US" b="1" dirty="0" err="1"/>
              <a:t>noch</a:t>
            </a:r>
            <a:r>
              <a:rPr lang="en-US" b="1" dirty="0"/>
              <a:t> gar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gesehen</a:t>
            </a:r>
            <a:r>
              <a:rPr lang="en-US" b="1" dirty="0"/>
              <a:t>. </a:t>
            </a:r>
            <a:endParaRPr lang="ru-RU" b="1" dirty="0"/>
          </a:p>
          <a:p>
            <a:r>
              <a:rPr lang="en-US" b="1" dirty="0"/>
              <a:t>6. </a:t>
            </a:r>
            <a:r>
              <a:rPr lang="en-US" b="1" dirty="0" err="1"/>
              <a:t>Er</a:t>
            </a:r>
            <a:r>
              <a:rPr lang="en-US" b="1" dirty="0"/>
              <a:t> war an </a:t>
            </a:r>
            <a:r>
              <a:rPr lang="en-US" b="1" dirty="0" err="1"/>
              <a:t>der</a:t>
            </a:r>
            <a:r>
              <a:rPr lang="en-US" b="1" dirty="0"/>
              <a:t> Elbe, hat </a:t>
            </a:r>
            <a:r>
              <a:rPr lang="en-US" b="1" dirty="0" err="1"/>
              <a:t>eine</a:t>
            </a:r>
            <a:r>
              <a:rPr lang="en-US" b="1" dirty="0"/>
              <a:t> </a:t>
            </a:r>
            <a:r>
              <a:rPr lang="en-US" b="1" dirty="0" err="1"/>
              <a:t>Radtour</a:t>
            </a:r>
            <a:r>
              <a:rPr lang="en-US" b="1" dirty="0"/>
              <a:t> </a:t>
            </a:r>
            <a:r>
              <a:rPr lang="en-US" b="1" dirty="0" err="1"/>
              <a:t>gemacht</a:t>
            </a:r>
            <a:r>
              <a:rPr lang="en-US" b="1" dirty="0"/>
              <a:t> und hat </a:t>
            </a:r>
            <a:r>
              <a:rPr lang="en-US" b="1" dirty="0" err="1"/>
              <a:t>im</a:t>
            </a:r>
            <a:r>
              <a:rPr lang="en-US" b="1" dirty="0"/>
              <a:t> </a:t>
            </a:r>
            <a:r>
              <a:rPr lang="en-US" b="1" dirty="0" err="1"/>
              <a:t>Zelt</a:t>
            </a:r>
            <a:r>
              <a:rPr lang="en-US" b="1" dirty="0"/>
              <a:t> auf </a:t>
            </a:r>
            <a:r>
              <a:rPr lang="en-US" b="1" dirty="0" err="1"/>
              <a:t>Campingplätzen</a:t>
            </a:r>
            <a:r>
              <a:rPr lang="en-US" b="1" dirty="0"/>
              <a:t> </a:t>
            </a:r>
            <a:r>
              <a:rPr lang="en-US" b="1" dirty="0" err="1"/>
              <a:t>übernachtet</a:t>
            </a:r>
            <a:r>
              <a:rPr lang="en-US" b="1" dirty="0"/>
              <a:t>.</a:t>
            </a:r>
            <a:endParaRPr lang="ru-RU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Wessen</a:t>
            </a:r>
            <a:r>
              <a:rPr lang="en-US" b="1" dirty="0" smtClean="0"/>
              <a:t> </a:t>
            </a:r>
            <a:r>
              <a:rPr lang="en-US" b="1" dirty="0" err="1" smtClean="0"/>
              <a:t>Worte</a:t>
            </a:r>
            <a:r>
              <a:rPr lang="en-US" b="1" dirty="0" smtClean="0"/>
              <a:t> </a:t>
            </a:r>
            <a:r>
              <a:rPr lang="en-US" b="1" dirty="0" err="1" smtClean="0"/>
              <a:t>sind</a:t>
            </a:r>
            <a:r>
              <a:rPr lang="en-US" b="1" dirty="0" smtClean="0"/>
              <a:t> das?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</a:t>
            </a:r>
            <a:r>
              <a:rPr lang="en-US" b="1" dirty="0"/>
              <a:t>) - </a:t>
            </a:r>
            <a:r>
              <a:rPr lang="en-US" b="1" dirty="0" err="1"/>
              <a:t>Wo</a:t>
            </a:r>
            <a:r>
              <a:rPr lang="en-US" b="1" dirty="0"/>
              <a:t> war Julian </a:t>
            </a:r>
            <a:r>
              <a:rPr lang="en-US" b="1" dirty="0" err="1"/>
              <a:t>im</a:t>
            </a:r>
            <a:r>
              <a:rPr lang="en-US" b="1" dirty="0"/>
              <a:t> </a:t>
            </a:r>
            <a:r>
              <a:rPr lang="en-US" b="1" dirty="0" err="1"/>
              <a:t>Sommer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Was hat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dort</a:t>
            </a:r>
            <a:r>
              <a:rPr lang="en-US" b="1" dirty="0"/>
              <a:t> </a:t>
            </a:r>
            <a:r>
              <a:rPr lang="en-US" b="1" dirty="0" err="1"/>
              <a:t>gemacht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</a:t>
            </a:r>
            <a:r>
              <a:rPr lang="en-US" b="1" dirty="0" err="1"/>
              <a:t>Wo</a:t>
            </a:r>
            <a:r>
              <a:rPr lang="en-US" b="1" dirty="0"/>
              <a:t> war Laura in den </a:t>
            </a:r>
            <a:r>
              <a:rPr lang="en-US" b="1" dirty="0" err="1"/>
              <a:t>Sommerferien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Und </a:t>
            </a:r>
            <a:r>
              <a:rPr lang="en-US" b="1" dirty="0" err="1"/>
              <a:t>wo</a:t>
            </a:r>
            <a:r>
              <a:rPr lang="en-US" b="1" dirty="0"/>
              <a:t> </a:t>
            </a:r>
            <a:r>
              <a:rPr lang="en-US" b="1" dirty="0" err="1"/>
              <a:t>waren</a:t>
            </a:r>
            <a:r>
              <a:rPr lang="en-US" b="1" dirty="0"/>
              <a:t> Thomas und Anna?</a:t>
            </a:r>
            <a:endParaRPr lang="ru-RU" b="1" dirty="0"/>
          </a:p>
          <a:p>
            <a:r>
              <a:rPr lang="en-US" b="1" dirty="0"/>
              <a:t>- </a:t>
            </a:r>
            <a:r>
              <a:rPr lang="en-US" b="1" dirty="0" err="1"/>
              <a:t>Wer</a:t>
            </a:r>
            <a:r>
              <a:rPr lang="en-US" b="1" dirty="0"/>
              <a:t> hat </a:t>
            </a:r>
            <a:r>
              <a:rPr lang="en-US" b="1" dirty="0" err="1"/>
              <a:t>zum</a:t>
            </a:r>
            <a:r>
              <a:rPr lang="en-US" b="1" dirty="0"/>
              <a:t> </a:t>
            </a:r>
            <a:r>
              <a:rPr lang="en-US" b="1" dirty="0" err="1"/>
              <a:t>ersten</a:t>
            </a:r>
            <a:r>
              <a:rPr lang="en-US" b="1" dirty="0"/>
              <a:t> mal auf </a:t>
            </a:r>
            <a:r>
              <a:rPr lang="en-US" b="1" dirty="0" err="1"/>
              <a:t>einem</a:t>
            </a:r>
            <a:r>
              <a:rPr lang="en-US" b="1" dirty="0"/>
              <a:t> </a:t>
            </a:r>
            <a:r>
              <a:rPr lang="en-US" b="1" dirty="0" err="1"/>
              <a:t>Poni</a:t>
            </a:r>
            <a:r>
              <a:rPr lang="en-US" b="1" dirty="0"/>
              <a:t> </a:t>
            </a:r>
            <a:r>
              <a:rPr lang="en-US" b="1" dirty="0" err="1"/>
              <a:t>geritten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</a:t>
            </a:r>
            <a:r>
              <a:rPr lang="en-US" b="1" dirty="0" err="1"/>
              <a:t>Wer</a:t>
            </a:r>
            <a:r>
              <a:rPr lang="en-US" b="1" dirty="0"/>
              <a:t> war an </a:t>
            </a:r>
            <a:r>
              <a:rPr lang="en-US" b="1" dirty="0" err="1"/>
              <a:t>der</a:t>
            </a:r>
            <a:r>
              <a:rPr lang="en-US" b="1" dirty="0"/>
              <a:t> Elbe?</a:t>
            </a:r>
            <a:endParaRPr lang="ru-RU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6040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Beantwortet</a:t>
            </a:r>
            <a:r>
              <a:rPr lang="en-US" b="1" dirty="0" smtClean="0"/>
              <a:t> die </a:t>
            </a:r>
            <a:r>
              <a:rPr lang="en-US" b="1" dirty="0" err="1" smtClean="0"/>
              <a:t>Fragen</a:t>
            </a:r>
            <a:r>
              <a:rPr lang="en-US" b="1" dirty="0" smtClean="0"/>
              <a:t> </a:t>
            </a:r>
            <a:r>
              <a:rPr lang="en-US" b="1" dirty="0" err="1" smtClean="0"/>
              <a:t>zum</a:t>
            </a:r>
            <a:r>
              <a:rPr lang="en-US" b="1" dirty="0" smtClean="0"/>
              <a:t> Text!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Was </a:t>
            </a:r>
            <a:r>
              <a:rPr lang="en-US" sz="5400" b="1" dirty="0" err="1"/>
              <a:t>könnt</a:t>
            </a:r>
            <a:r>
              <a:rPr lang="en-US" sz="5400" b="1" dirty="0"/>
              <a:t> </a:t>
            </a:r>
            <a:r>
              <a:rPr lang="en-US" sz="5400" b="1" dirty="0" err="1"/>
              <a:t>ihr</a:t>
            </a:r>
            <a:r>
              <a:rPr lang="en-US" sz="5400" b="1" dirty="0"/>
              <a:t> </a:t>
            </a:r>
            <a:r>
              <a:rPr lang="en-US" sz="5400" b="1" dirty="0" err="1"/>
              <a:t>über</a:t>
            </a:r>
            <a:r>
              <a:rPr lang="en-US" sz="5400" b="1" dirty="0"/>
              <a:t> </a:t>
            </a:r>
            <a:r>
              <a:rPr lang="en-US" sz="5400" b="1" dirty="0" err="1"/>
              <a:t>eure</a:t>
            </a:r>
            <a:r>
              <a:rPr lang="en-US" sz="5400" b="1" dirty="0"/>
              <a:t> </a:t>
            </a:r>
            <a:r>
              <a:rPr lang="en-US" sz="5400" b="1" dirty="0" err="1"/>
              <a:t>Sommerferien</a:t>
            </a:r>
            <a:r>
              <a:rPr lang="en-US" sz="5400" b="1" dirty="0"/>
              <a:t> </a:t>
            </a:r>
            <a:r>
              <a:rPr lang="en-US" sz="5400" b="1" dirty="0" err="1"/>
              <a:t>erzählen</a:t>
            </a:r>
            <a:r>
              <a:rPr lang="en-US" sz="5400" b="1" dirty="0"/>
              <a:t>?</a:t>
            </a:r>
            <a:endParaRPr lang="ru-RU" sz="5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</TotalTime>
  <Words>205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Schön war es im Sommer!</vt:lpstr>
      <vt:lpstr>Слайд 2</vt:lpstr>
      <vt:lpstr>Слайд 3</vt:lpstr>
      <vt:lpstr>Wessen Worte sind das? </vt:lpstr>
      <vt:lpstr>Beantwortet die Fragen zum Text! 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Schön war es im Sommer!</dc:title>
  <dc:creator>1</dc:creator>
  <cp:lastModifiedBy>1</cp:lastModifiedBy>
  <cp:revision>3</cp:revision>
  <dcterms:created xsi:type="dcterms:W3CDTF">2017-09-24T17:31:42Z</dcterms:created>
  <dcterms:modified xsi:type="dcterms:W3CDTF">2017-09-24T17:59:40Z</dcterms:modified>
</cp:coreProperties>
</file>